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E0BD8-45C5-4486-AE49-CC697657B434}" v="11" dt="2024-11-28T02:36:41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5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32979-2C79-8E3C-64FB-1E7132DF6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E40222-1352-4A36-81F2-82A71809F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413AF2-E08C-7DEF-6EA8-CA2DA566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94674-BCE1-39DC-073C-F6C8C94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C4D08-FBAB-2513-8A13-EC1D4C5B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2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DBCC5-45CE-5DE7-F964-1FA9FDDB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44D2C8-BAE3-6622-24FF-31669F8B3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0A2F5-1EF5-F35F-D56C-24974D66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A65BA0-20D5-2135-A050-488BFA81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77AD1-96CD-D0B5-295F-80B6D054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9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5FFCF8-02D6-DF3C-31D1-98434F535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6A0048-B3EA-D8B6-78B2-44F35474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DAC9A-D902-17B9-3C3B-A5AEBC1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8748E6-C60B-9EB3-EF3C-5BF2D9A8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8F213-0ABB-B6EB-B883-57DD3E41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34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C27D0-DD8D-0ADD-07F3-6FE3226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7CF7BC-A948-24FB-96F4-D328947E6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4E9237-7088-F6B4-53C9-D27AC1EE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613443-71BE-14BB-C49B-C737693E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CE6BE-3D26-0999-E4A8-BD6B608A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4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F400A-A893-D1DA-41C3-580BEABB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3A5A9-EDB5-179F-6CBE-4F151B0CE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DEC44-39C7-AF63-4CD9-0127CA8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C0DC3-21D7-19D6-AF52-3AF49DA6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56D70-0935-A327-87D3-48C3118F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4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C4BD6-C400-A2F3-22C9-D567F591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9B874-4E20-F2FB-E71E-429926AC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5E522D-0658-33BC-DA6B-D670C1108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511379-BE3E-6A6A-DA2A-CC14C4C8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F52D08-AECC-1450-DB38-3C184634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FAAD18-1E7B-C427-AD84-10876FE8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9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E0911-CABC-0681-95A7-ADBC7E04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6AAA9-3999-2E64-534D-F0A68176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9A9B61-AC3E-0C51-5779-4E80CF3FD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AB940B-EA1B-502F-3695-8EFA19264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37C3D8-F2A5-38DE-5FA2-C0DF4843C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7AA160-E850-0F41-93D1-BDB39AC9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116941-BAF3-8963-D1F0-21C793A1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9C74E6-6CB4-DC27-559D-42BBAA59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7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9C496-4B11-BAB6-47A8-2A0AA5C9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97A1B-20EE-BFE4-F79F-F8D4FE04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542DC7-DD97-E2A2-767B-8F2CC6FE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569DEE-187B-486D-B83D-A1CDBA77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1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73C8C0-7396-9AEE-24B1-29280274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5E98CA-2AF2-2D93-F951-CBC2A1E6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94059F-B73D-CB12-FFE5-E1F71DEE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0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3909B-F2EA-F8E5-248F-8D6F1BFE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D913A-DA2C-FC3F-EA4B-08F9DE36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F3294E-373E-A567-465C-434398A7A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0629C8-82EB-1200-B5E1-7AC8175E6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E1AEEA-DCCA-3CC7-05F5-2665213C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5E09AB-57FB-21BE-77C7-DE32B164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14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CE005-FDF1-59D9-C744-C23C326F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4CA09D-D05A-7E9B-1777-A3BC86E17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185F05-CCB2-9233-E757-EB1E672D0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FC72ED-D644-B5E2-0FA6-482C47F1C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9B59FE-1995-282A-804F-DFE6F278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A8FBD9-7704-17DE-247F-E1445745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3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B4D342-1C7C-0331-4F5F-5610BF8B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739578-37E7-5FE4-3240-49DE88155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83C17-718A-5FAC-1D36-332456B50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8E9E0-AADD-4B24-943C-48AF5EF609B3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F3584-B5E7-F809-D8A0-C98095B82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EFF990-E04F-AB72-6AB9-CEF3538FA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24C81-E575-4655-BD6B-CE1092239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8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F6D3E-FCA5-293A-0320-6846716F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11_28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4C200E-0DCA-AA22-5ED9-A485C3EC8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38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354A6-192F-83F9-E9B3-AB3EB4DB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24103"/>
            <a:ext cx="10515600" cy="71386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Attempts besides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43D4E-083C-F5D7-3B86-8BF6710D9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139824"/>
            <a:ext cx="10820400" cy="4721479"/>
          </a:xfrm>
        </p:spPr>
        <p:txBody>
          <a:bodyPr/>
          <a:lstStyle/>
          <a:p>
            <a:r>
              <a:rPr lang="en-US" altLang="zh-CN" dirty="0" err="1"/>
              <a:t>VisualSFM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Not works</a:t>
            </a:r>
          </a:p>
          <a:p>
            <a:pPr lvl="1"/>
            <a:r>
              <a:rPr lang="en-US" altLang="zh-CN" dirty="0"/>
              <a:t>Failed to match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Run full 3D reconstruction, begin...</a:t>
            </a:r>
          </a:p>
          <a:p>
            <a:pPr lvl="1"/>
            <a:r>
              <a:rPr lang="en-US" altLang="zh-CN" dirty="0"/>
              <a:t>0 pairs have two-view models</a:t>
            </a:r>
          </a:p>
          <a:p>
            <a:pPr lvl="1"/>
            <a:r>
              <a:rPr lang="en-US" altLang="zh-CN" dirty="0"/>
              <a:t>0 pairs have fundamental matrices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FBC3F6-3ECB-8790-997D-107819C2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44" y="1795272"/>
            <a:ext cx="5868207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6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B144-79C7-68C7-9487-8C3976EC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50839-C1B5-3A8A-846E-3862EAB9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24103"/>
            <a:ext cx="10515600" cy="71386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Attempts besides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E7640-BA50-3764-C430-3381B92F3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139824"/>
            <a:ext cx="10820400" cy="4721479"/>
          </a:xfrm>
        </p:spPr>
        <p:txBody>
          <a:bodyPr/>
          <a:lstStyle/>
          <a:p>
            <a:r>
              <a:rPr lang="en-US" altLang="zh-CN" dirty="0" err="1"/>
              <a:t>PoseNet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Considerable depth map</a:t>
            </a:r>
          </a:p>
          <a:p>
            <a:pPr lvl="1"/>
            <a:r>
              <a:rPr lang="en-US" altLang="zh-CN" dirty="0"/>
              <a:t>Unacceptable 3D cloud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B3684A-62CC-E8A9-D728-FE3B4EC6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0" y="4580191"/>
            <a:ext cx="2517593" cy="20838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F23E75-945A-6750-1335-8484AD72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4534788"/>
            <a:ext cx="2517593" cy="2083869"/>
          </a:xfrm>
          <a:prstGeom prst="rect">
            <a:avLst/>
          </a:prstGeom>
        </p:spPr>
      </p:pic>
      <p:pic>
        <p:nvPicPr>
          <p:cNvPr id="10" name="图片 9" descr="绿色的行李箱&#10;&#10;中度可信度描述已自动生成">
            <a:extLst>
              <a:ext uri="{FF2B5EF4-FFF2-40B4-BE49-F238E27FC236}">
                <a16:creationId xmlns:a16="http://schemas.microsoft.com/office/drawing/2014/main" id="{6A2F1A50-C805-9034-C14D-112CCCDBA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0" y="2586163"/>
            <a:ext cx="2438400" cy="1828800"/>
          </a:xfrm>
          <a:prstGeom prst="rect">
            <a:avLst/>
          </a:prstGeom>
        </p:spPr>
      </p:pic>
      <p:pic>
        <p:nvPicPr>
          <p:cNvPr id="12" name="图片 11" descr="图片包含 盒子&#10;&#10;描述已自动生成">
            <a:extLst>
              <a:ext uri="{FF2B5EF4-FFF2-40B4-BE49-F238E27FC236}">
                <a16:creationId xmlns:a16="http://schemas.microsoft.com/office/drawing/2014/main" id="{36E751B7-24B8-A4C0-F87B-B60675451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48" y="2586163"/>
            <a:ext cx="2438400" cy="1828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B594CB-E0DA-BB1C-253F-F27A40C34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996" y="3330686"/>
            <a:ext cx="4148506" cy="23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E782-31E4-5470-66B2-2B8B9D80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67741-AF1C-8DA0-3B0F-D596B4AA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24103"/>
            <a:ext cx="10515600" cy="71386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Attempts besides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D1081-08AA-2BCE-3472-5791A3282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139824"/>
            <a:ext cx="10820400" cy="4721479"/>
          </a:xfrm>
        </p:spPr>
        <p:txBody>
          <a:bodyPr/>
          <a:lstStyle/>
          <a:p>
            <a:r>
              <a:rPr lang="en-US" altLang="zh-CN" dirty="0" err="1"/>
              <a:t>SuperGlue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Still have problems on amount of matching points</a:t>
            </a:r>
          </a:p>
          <a:p>
            <a:pPr lvl="1"/>
            <a:r>
              <a:rPr lang="en-US" altLang="zh-CN" dirty="0"/>
              <a:t>Modify the parameters -&gt; match unrelated things</a:t>
            </a:r>
          </a:p>
          <a:p>
            <a:pPr lvl="1"/>
            <a:endParaRPr lang="en-US" altLang="zh-CN" dirty="0"/>
          </a:p>
        </p:txBody>
      </p:sp>
      <p:pic>
        <p:nvPicPr>
          <p:cNvPr id="5" name="图片 4" descr="电脑萤幕画面&#10;&#10;中度可信度描述已自动生成">
            <a:extLst>
              <a:ext uri="{FF2B5EF4-FFF2-40B4-BE49-F238E27FC236}">
                <a16:creationId xmlns:a16="http://schemas.microsoft.com/office/drawing/2014/main" id="{44C95F66-BA44-1B7C-C77B-3045C5C52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8" y="3328560"/>
            <a:ext cx="4805029" cy="1767367"/>
          </a:xfrm>
          <a:prstGeom prst="rect">
            <a:avLst/>
          </a:prstGeom>
        </p:spPr>
      </p:pic>
      <p:pic>
        <p:nvPicPr>
          <p:cNvPr id="9" name="图片 8" descr="图片包含 桌子, 书, 躺, 游戏机&#10;&#10;描述已自动生成">
            <a:extLst>
              <a:ext uri="{FF2B5EF4-FFF2-40B4-BE49-F238E27FC236}">
                <a16:creationId xmlns:a16="http://schemas.microsoft.com/office/drawing/2014/main" id="{24669160-81AF-51FD-D50D-182921AF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85" y="3377034"/>
            <a:ext cx="4724484" cy="17673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50FBF0-DF21-507B-5A22-253AED627D16}"/>
              </a:ext>
            </a:extLst>
          </p:cNvPr>
          <p:cNvSpPr txBox="1"/>
          <p:nvPr/>
        </p:nvSpPr>
        <p:spPr>
          <a:xfrm>
            <a:off x="7434072" y="5246255"/>
            <a:ext cx="284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resolution is not work number </a:t>
            </a:r>
            <a:r>
              <a:rPr lang="en-US" altLang="zh-CN"/>
              <a:t>of matching: 228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2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F31D-0A47-11A5-1663-60E5FC3E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6936E-0DC6-AC4A-0065-DEB28056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24103"/>
            <a:ext cx="10515600" cy="71386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Attempts besides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8F23D-058A-9B28-48E8-DAADF597A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1139824"/>
            <a:ext cx="10820400" cy="4721479"/>
          </a:xfrm>
        </p:spPr>
        <p:txBody>
          <a:bodyPr/>
          <a:lstStyle/>
          <a:p>
            <a:r>
              <a:rPr lang="en-US" altLang="zh-CN" dirty="0" err="1"/>
              <a:t>SuperGlue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Still have problems on amount of matching points</a:t>
            </a:r>
          </a:p>
          <a:p>
            <a:pPr lvl="1"/>
            <a:r>
              <a:rPr lang="en-US" altLang="zh-CN" dirty="0"/>
              <a:t>Modify the parameters -&gt; match unrelated things</a:t>
            </a:r>
          </a:p>
          <a:p>
            <a:pPr lvl="1"/>
            <a:r>
              <a:rPr lang="en-US" altLang="zh-CN" dirty="0"/>
              <a:t>Introduce the box estimated by YOLOv11n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 descr="电脑游戏画面&#10;&#10;低可信度描述已自动生成">
            <a:extLst>
              <a:ext uri="{FF2B5EF4-FFF2-40B4-BE49-F238E27FC236}">
                <a16:creationId xmlns:a16="http://schemas.microsoft.com/office/drawing/2014/main" id="{04ED527E-5339-0F32-935A-324A69A3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7" y="3119548"/>
            <a:ext cx="5474689" cy="23402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3B040D-5783-B2D7-3306-598882CDA6F9}"/>
              </a:ext>
            </a:extLst>
          </p:cNvPr>
          <p:cNvSpPr txBox="1"/>
          <p:nvPr/>
        </p:nvSpPr>
        <p:spPr>
          <a:xfrm>
            <a:off x="7453603" y="4659114"/>
            <a:ext cx="2843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Numbers of matching points:</a:t>
            </a:r>
          </a:p>
          <a:p>
            <a:r>
              <a:rPr lang="en-US" altLang="zh-CN" dirty="0"/>
              <a:t>184 -&gt; 267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04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76E5E997EA2A4F96CD3A278615439B" ma:contentTypeVersion="5" ma:contentTypeDescription="Crée un document." ma:contentTypeScope="" ma:versionID="438df0fbcbcde9c47964313d5d2621c3">
  <xsd:schema xmlns:xsd="http://www.w3.org/2001/XMLSchema" xmlns:xs="http://www.w3.org/2001/XMLSchema" xmlns:p="http://schemas.microsoft.com/office/2006/metadata/properties" xmlns:ns3="e197be8d-da98-4dfc-a05a-43e33b16f0db" targetNamespace="http://schemas.microsoft.com/office/2006/metadata/properties" ma:root="true" ma:fieldsID="d0e40d8ddbce0380aa7c35de9c730d26" ns3:_="">
    <xsd:import namespace="e197be8d-da98-4dfc-a05a-43e33b16f0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be8d-da98-4dfc-a05a-43e33b16f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2945C2-6634-400C-BE87-C6D6783FCC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AEEC4-CD91-4503-BFFA-FA73E86092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7be8d-da98-4dfc-a05a-43e33b16f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08FF5B-EB44-4BB4-9AAE-02F4654CA5BC}">
  <ds:schemaRefs>
    <ds:schemaRef ds:uri="e197be8d-da98-4dfc-a05a-43e33b16f0db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103</Words>
  <Application>Microsoft Macintosh PowerPoint</Application>
  <PresentationFormat>宽屏</PresentationFormat>
  <Paragraphs>25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11_28</vt:lpstr>
      <vt:lpstr>Attempts besides colmap</vt:lpstr>
      <vt:lpstr>Attempts besides colmap</vt:lpstr>
      <vt:lpstr>Attempts besides colmap</vt:lpstr>
      <vt:lpstr>Attempts besides colmap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11_28</dc:title>
  <dc:creator>1909853li011006@student.must.edu.mo</dc:creator>
  <cp:lastModifiedBy>Heyuan Liu MScT2023</cp:lastModifiedBy>
  <cp:revision>2</cp:revision>
  <dcterms:created xsi:type="dcterms:W3CDTF">2024-11-28T02:20:51Z</dcterms:created>
  <dcterms:modified xsi:type="dcterms:W3CDTF">2024-12-16T11:48:26Z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0x010100F676E5E997EA2A4F96CD3A278615439B</vt:lpwstr>
  </property>
</Properties>
</file>